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7" r:id="rId1"/>
  </p:sldMasterIdLst>
  <p:sldIdLst>
    <p:sldId id="256" r:id="rId2"/>
    <p:sldId id="257" r:id="rId3"/>
    <p:sldId id="279" r:id="rId4"/>
    <p:sldId id="283" r:id="rId5"/>
    <p:sldId id="271" r:id="rId6"/>
    <p:sldId id="270" r:id="rId7"/>
    <p:sldId id="284" r:id="rId8"/>
    <p:sldId id="275" r:id="rId9"/>
    <p:sldId id="281" r:id="rId10"/>
    <p:sldId id="261" r:id="rId11"/>
    <p:sldId id="263" r:id="rId12"/>
    <p:sldId id="262" r:id="rId13"/>
    <p:sldId id="264" r:id="rId14"/>
    <p:sldId id="260" r:id="rId15"/>
    <p:sldId id="265" r:id="rId16"/>
    <p:sldId id="266" r:id="rId17"/>
    <p:sldId id="277" r:id="rId18"/>
    <p:sldId id="282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D60093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AF26A3-597E-464A-B682-DE9262F8BDFB}" type="datetimeFigureOut">
              <a:rPr lang="ru-RU" smtClean="0"/>
              <a:pPr>
                <a:defRPr/>
              </a:pPr>
              <a:t>17.04.2025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4064F7-57D4-45FD-A9FD-C8D1814A2F9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711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601538A-688A-4F2A-80A8-03944D51D264}" type="datetimeFigureOut">
              <a:rPr lang="ru-RU" smtClean="0"/>
              <a:pPr>
                <a:defRPr/>
              </a:pPr>
              <a:t>17.04.2025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4ED21E-FA7E-452E-8CE6-04ACE1A2976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8004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1CD0CE-9A5B-466E-A1CF-2A9FAE564BD5}" type="datetimeFigureOut">
              <a:rPr lang="ru-RU" smtClean="0"/>
              <a:pPr>
                <a:defRPr/>
              </a:pPr>
              <a:t>17.04.2025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B4286D-36C9-497C-8CF9-52815B5C2EB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386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BB8464D-8467-437D-9182-D183CCD292AC}" type="datetimeFigureOut">
              <a:rPr lang="ru-RU" smtClean="0"/>
              <a:pPr>
                <a:defRPr/>
              </a:pPr>
              <a:t>17.04.2025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F23EF0-9019-46F1-A271-003EE823C3D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8602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BF5E040-91E3-4873-A814-5701294368E6}" type="datetimeFigureOut">
              <a:rPr lang="ru-RU" smtClean="0"/>
              <a:pPr>
                <a:defRPr/>
              </a:pPr>
              <a:t>17.04.2025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4FD372-D563-40E9-8356-F1373852A7C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3651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7E1522D-4CED-4DCD-AF27-6AEB8D040F2C}" type="datetimeFigureOut">
              <a:rPr lang="ru-RU" smtClean="0"/>
              <a:pPr>
                <a:defRPr/>
              </a:pPr>
              <a:t>17.04.2025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0025B4-318B-44B0-9A54-F73D49A4196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3981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D04A26-10A0-49BF-ADF0-323B5153CA06}" type="datetimeFigureOut">
              <a:rPr lang="ru-RU" smtClean="0"/>
              <a:pPr>
                <a:defRPr/>
              </a:pPr>
              <a:t>17.04.2025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C7642-FACF-495D-BCC5-983F43F00D5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186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62E6779-2C42-4F6D-A37E-32E4E09E2CA1}" type="datetimeFigureOut">
              <a:rPr lang="ru-RU" smtClean="0"/>
              <a:pPr>
                <a:defRPr/>
              </a:pPr>
              <a:t>17.04.2025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47524D-E079-4A47-9EB1-C6BD3D7D811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8708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BB8464D-8467-437D-9182-D183CCD292AC}" type="datetimeFigureOut">
              <a:rPr lang="ru-RU" smtClean="0"/>
              <a:pPr>
                <a:defRPr/>
              </a:pPr>
              <a:t>17.04.2025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F23EF0-9019-46F1-A271-003EE823C3D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217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BB8464D-8467-437D-9182-D183CCD292AC}" type="datetimeFigureOut">
              <a:rPr lang="ru-RU" smtClean="0"/>
              <a:pPr>
                <a:defRPr/>
              </a:pPr>
              <a:t>17.04.2025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F23EF0-9019-46F1-A271-003EE823C3D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7673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BB8464D-8467-437D-9182-D183CCD292AC}" type="datetimeFigureOut">
              <a:rPr lang="ru-RU" smtClean="0"/>
              <a:pPr>
                <a:defRPr/>
              </a:pPr>
              <a:t>17.04.2025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F23EF0-9019-46F1-A271-003EE823C3D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3202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BB8464D-8467-437D-9182-D183CCD292AC}" type="datetimeFigureOut">
              <a:rPr lang="ru-RU" smtClean="0"/>
              <a:pPr>
                <a:defRPr/>
              </a:pPr>
              <a:t>17.04.2025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F23EF0-9019-46F1-A271-003EE823C3D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4412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BB8464D-8467-437D-9182-D183CCD292AC}" type="datetimeFigureOut">
              <a:rPr lang="ru-RU" smtClean="0"/>
              <a:pPr>
                <a:defRPr/>
              </a:pPr>
              <a:t>17.04.2025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F23EF0-9019-46F1-A271-003EE823C3D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2719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BB8464D-8467-437D-9182-D183CCD292AC}" type="datetimeFigureOut">
              <a:rPr lang="ru-RU" smtClean="0"/>
              <a:pPr>
                <a:defRPr/>
              </a:pPr>
              <a:t>17.04.2025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F23EF0-9019-46F1-A271-003EE823C3D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54978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BB8464D-8467-437D-9182-D183CCD292AC}" type="datetimeFigureOut">
              <a:rPr lang="ru-RU" smtClean="0"/>
              <a:pPr>
                <a:defRPr/>
              </a:pPr>
              <a:t>17.04.2025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F23EF0-9019-46F1-A271-003EE823C3D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3164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F6AF012-1A36-4A97-BC6D-BF5BA8AD68A4}" type="datetimeFigureOut">
              <a:rPr lang="ru-RU" smtClean="0"/>
              <a:pPr>
                <a:defRPr/>
              </a:pPr>
              <a:t>17.04.2025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6F69A3-4033-4604-870D-FF38003752D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171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AD42AFD-6A68-4FED-A027-535A66EC793A}" type="datetimeFigureOut">
              <a:rPr lang="ru-RU" smtClean="0"/>
              <a:pPr>
                <a:defRPr/>
              </a:pPr>
              <a:t>17.04.2025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77A482-BD9F-408A-8368-9936A18A616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30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5A37C1-21FC-49A9-8CA7-D86D59F80513}" type="datetimeFigureOut">
              <a:rPr lang="ru-RU"/>
              <a:pPr>
                <a:defRPr/>
              </a:pPr>
              <a:t>17.04.2025</a:t>
            </a:fld>
            <a:endParaRPr lang="ru-RU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2E16CF-9889-4242-AF81-F40BC1802B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230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>
  <p:cSld name="1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71B25-135E-4312-837A-CBE47A466B08}" type="datetimeFigureOut">
              <a:rPr lang="ru-RU"/>
              <a:pPr>
                <a:defRPr/>
              </a:pPr>
              <a:t>17.04.2025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F57936-7289-4B05-BC42-632A044BB3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3289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4BB8464D-8467-437D-9182-D183CCD292AC}" type="datetimeFigureOut">
              <a:rPr lang="ru-RU" smtClean="0"/>
              <a:pPr>
                <a:defRPr/>
              </a:pPr>
              <a:t>17.04.2025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4DF23EF0-9019-46F1-A271-003EE823C3D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3011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  <p:sldLayoutId id="2147484039" r:id="rId12"/>
    <p:sldLayoutId id="2147484040" r:id="rId13"/>
    <p:sldLayoutId id="2147484041" r:id="rId14"/>
    <p:sldLayoutId id="2147484042" r:id="rId15"/>
    <p:sldLayoutId id="2147484043" r:id="rId16"/>
    <p:sldLayoutId id="2147484044" r:id="rId17"/>
    <p:sldLayoutId id="2147484045" r:id="rId18"/>
    <p:sldLayoutId id="2147484046" r:id="rId19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Documents%20and%20Settings\Admin\&#1056;&#1072;&#1073;&#1086;&#1095;&#1080;&#1081;%20&#1089;&#1090;&#1086;&#1083;\&#1052;&#1091;&#1079;&#1099;&#1082;&#1072;\&#1087;&#1076;&#1076;.m3u" TargetMode="Externa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nsportal.ru/sites/default/files/2012/3/sovety_svetoforchika.ppt" TargetMode="External"/><Relationship Id="rId2" Type="http://schemas.openxmlformats.org/officeDocument/2006/relationships/hyperlink" Target="http://viki.rdf.ru/item/2694/download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2520279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 «Детский сад №358 Тракторозаводского района Волгограда</a:t>
            </a:r>
            <a:r>
              <a:rPr lang="ru-RU" sz="1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1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chemeClr val="accent1"/>
                </a:solidFill>
              </a:rPr>
              <a:t>Презентация по правилам дорожного движения для                                                                                                                                                                           детей 4-5 лет.</a:t>
            </a:r>
            <a:br>
              <a:rPr lang="ru-RU" sz="3600" b="1" dirty="0">
                <a:solidFill>
                  <a:schemeClr val="accent1"/>
                </a:solidFill>
              </a:rPr>
            </a:br>
            <a:r>
              <a:rPr lang="ru-RU" sz="2000" b="1" dirty="0">
                <a:solidFill>
                  <a:schemeClr val="accent1"/>
                </a:solidFill>
              </a:rPr>
              <a:t>Выполнила : Кривова Н.А</a:t>
            </a:r>
          </a:p>
        </p:txBody>
      </p:sp>
      <p:pic>
        <p:nvPicPr>
          <p:cNvPr id="4" name="пдд.m3u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88F3561-3BA2-9BB9-EB5B-6740DD8072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3068960"/>
            <a:ext cx="5184576" cy="352839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6633"/>
            <a:ext cx="7772400" cy="1368151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>
                <a:solidFill>
                  <a:schemeClr val="bg2"/>
                </a:solidFill>
              </a:rPr>
              <a:t>Цели презентации: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288" y="836613"/>
            <a:ext cx="8137525" cy="5616575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/>
              <a:t>-Знакомство со знаками дорожного движения «Пешеходный переход», «Остановка общественного транспорта», «Дети». </a:t>
            </a:r>
          </a:p>
          <a:p>
            <a:pPr>
              <a:spcAft>
                <a:spcPts val="0"/>
              </a:spcAft>
              <a:defRPr/>
            </a:pPr>
            <a:r>
              <a:rPr lang="ru-RU" sz="2800" dirty="0"/>
              <a:t>-Закреплять знания о назначении светофора. </a:t>
            </a:r>
          </a:p>
          <a:p>
            <a:pPr>
              <a:spcAft>
                <a:spcPts val="0"/>
              </a:spcAft>
              <a:defRPr/>
            </a:pPr>
            <a:r>
              <a:rPr lang="ru-RU" sz="2800" dirty="0"/>
              <a:t>-Закреплять знания о различных видах городского транспорта, особенностях их внешнего вида и назначения («Скорая помощь», «Пожарная», ,«Полиция», трамвай, троллейбус, автобус). 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endParaRPr lang="ru-RU" sz="2800" dirty="0"/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endParaRPr lang="ru-RU" sz="2800" dirty="0"/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EE55030-51D9-4857-C7F2-E82D015AF895}"/>
              </a:ext>
            </a:extLst>
          </p:cNvPr>
          <p:cNvSpPr txBox="1"/>
          <p:nvPr/>
        </p:nvSpPr>
        <p:spPr>
          <a:xfrm>
            <a:off x="395536" y="404664"/>
            <a:ext cx="7344816" cy="4739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ru-RU" sz="4000" b="1" dirty="0">
                <a:solidFill>
                  <a:schemeClr val="bg2"/>
                </a:solidFill>
                <a:latin typeface="+mj-lt"/>
              </a:rPr>
              <a:t>Задачи презентации: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ru-RU" sz="2800" dirty="0">
              <a:solidFill>
                <a:schemeClr val="tx1">
                  <a:lumMod val="95000"/>
                </a:schemeClr>
              </a:solidFill>
              <a:latin typeface="Arial Black" panose="020B0A04020102020204" pitchFamily="34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</a:rPr>
              <a:t>-Расширить знания о переходах - подземном и наземном.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ru-RU" dirty="0">
                <a:solidFill>
                  <a:schemeClr val="bg1"/>
                </a:solidFill>
              </a:rPr>
              <a:t>-Дать представление о светофоре, как важнейшем атрибуте дорожно-транспортного движения</a:t>
            </a:r>
          </a:p>
          <a:p>
            <a:pPr>
              <a:defRPr/>
            </a:pPr>
            <a:endParaRPr lang="ru-RU" dirty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</a:rPr>
              <a:t>-Дать представление о том, что для общественного транспорта есть спец. отведенное место – остановка.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</a:rPr>
              <a:t>- Обогащение знаний о транспорте. </a:t>
            </a:r>
          </a:p>
          <a:p>
            <a:pPr>
              <a:defRPr/>
            </a:pPr>
            <a:endParaRPr lang="ru-RU" dirty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8562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7FDCBC-D5DD-63B8-8E4C-F5F4FDA8D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521E080-149C-934F-F66A-A0F5E8A604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762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229600" cy="216024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</a:rPr>
              <a:t>Знает каждый пешеход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Про подземный этот ход.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Город он не украшает,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Но машинам не мешает!</a:t>
            </a:r>
          </a:p>
        </p:txBody>
      </p:sp>
      <p:pic>
        <p:nvPicPr>
          <p:cNvPr id="28674" name="Содержимое 6" descr="http://www.bashinform.ru/upload/iblock/a05/%D0%BF%D0%BE%D0%B4%D0%B7%D0%B5%D0%BC%D0%BD%D1%8B%D0%B9-%D0%BF%D0%B5%D1%80%D0%B5%D1%85%D0%BE%D0%B4-1.jpg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04800" y="2492375"/>
            <a:ext cx="3762375" cy="3565525"/>
          </a:xfrm>
        </p:spPr>
      </p:pic>
      <p:pic>
        <p:nvPicPr>
          <p:cNvPr id="28675" name="Содержимое 7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04048" y="2492375"/>
            <a:ext cx="3312368" cy="3672929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5232" y="0"/>
            <a:ext cx="8229600" cy="295232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</a:rPr>
              <a:t>Здесь наземный переход,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Ходит целый день народ.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Ты, водитель, не грусти,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Пешехода пропусти!</a:t>
            </a:r>
          </a:p>
        </p:txBody>
      </p:sp>
      <p:pic>
        <p:nvPicPr>
          <p:cNvPr id="27650" name="Содержимое 4" descr="http://www.gorodgomel.by/uploads/images/00/00/02/2010/12/09/thumb_x3_358e1d.jpg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23850" y="2943225"/>
            <a:ext cx="3816102" cy="3352800"/>
          </a:xfrm>
        </p:spPr>
      </p:pic>
      <p:pic>
        <p:nvPicPr>
          <p:cNvPr id="27651" name="Содержимое 5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60032" y="2943224"/>
            <a:ext cx="3765104" cy="3352799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420DEF-6FC2-3A0C-2D2C-8A7DDA34D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20FEC3E-CFFF-CA4F-16A3-8CB48BFA46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0648"/>
            <a:ext cx="8496944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08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>
                <a:solidFill>
                  <a:srgbClr val="FF0000"/>
                </a:solidFill>
              </a:rPr>
              <a:t>Правило маленького светофора</a:t>
            </a:r>
          </a:p>
        </p:txBody>
      </p:sp>
      <p:pic>
        <p:nvPicPr>
          <p:cNvPr id="32770" name="Содержимое 4" descr="&amp;Pcy;&amp;rcy;&amp;acy;&amp;vcy;&amp;icy;&amp;lcy;&amp;acy; &amp;dcy;&amp;ocy;&amp;rcy;&amp;ocy;&amp;zhcy;&amp;ncy;&amp;ocy;&amp;gcy;&amp;ocy; &amp;dcy;&amp;vcy;&amp;icy;&amp;zhcy;&amp;iecy;&amp;ncy;&amp;icy;&amp;yacy; &amp;dcy;&amp;lcy;&amp;yacy; &amp;dcy;&amp;iecy;&amp;tcy;&amp;iecy;&amp;jcy;. &amp;Scy;&amp;iecy;&amp;rcy;&amp;gcy;&amp;iecy;&amp;jcy; &amp;Vcy;&amp;ocy;&amp;lcy;&amp;kcy;&amp;ocy;&amp;vcy;"/>
          <p:cNvPicPr>
            <a:picLocks noGrp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04800" y="1988840"/>
            <a:ext cx="4411216" cy="3816424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algn="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/>
              <a:t> </a:t>
            </a:r>
          </a:p>
          <a:p>
            <a:pPr algn="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>
                <a:solidFill>
                  <a:schemeClr val="bg1"/>
                </a:solidFill>
              </a:rPr>
              <a:t>Чтобы время перехода мог ты правильно узнать,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У большого светофора надо маленький искать.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Посмотри-ка, у него есть два глазика всего:</a:t>
            </a:r>
          </a:p>
          <a:p>
            <a:pPr algn="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>
                <a:solidFill>
                  <a:schemeClr val="bg1"/>
                </a:solidFill>
              </a:rPr>
              <a:t>Если красный глаз горит, человечек в нём стоит.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Значит, надо переждать, у дороги постоять.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Светофор свой цвет меняет, глаз зелёный зажигает.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Человечек в нём идёт - всё, свободен переход!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728B9C-699A-E7B0-FDAF-4239B1CDBA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C49581A-90EE-B1AF-BBB1-5E96C76D75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58D3ADA-A41A-6808-B338-05275AE8FC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533400"/>
            <a:ext cx="7999040" cy="575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315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bg1"/>
                </a:solidFill>
              </a:rPr>
              <a:t>Вот как много транспорта на дороге!!! 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8F0128A5-3964-50E8-1AD1-DB8A2B3967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2428501"/>
            <a:ext cx="6400800" cy="2660904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6375" y="274638"/>
            <a:ext cx="6551613" cy="39465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750" y="4797425"/>
            <a:ext cx="8229600" cy="1800225"/>
          </a:xfrm>
        </p:spPr>
        <p:txBody>
          <a:bodyPr>
            <a:normAutofit/>
          </a:bodyPr>
          <a:lstStyle/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i="1" dirty="0">
                <a:solidFill>
                  <a:schemeClr val="bg1"/>
                </a:solidFill>
              </a:rPr>
              <a:t>Вот троллейбус, он с усами. Едет он под проводами.</a:t>
            </a:r>
            <a:br>
              <a:rPr lang="ru-RU" b="1" i="1" dirty="0">
                <a:solidFill>
                  <a:schemeClr val="bg1"/>
                </a:solidFill>
              </a:rPr>
            </a:br>
            <a:r>
              <a:rPr lang="ru-RU" b="1" i="1" dirty="0">
                <a:solidFill>
                  <a:schemeClr val="bg1"/>
                </a:solidFill>
              </a:rPr>
              <a:t>Если ус вдруг соскользнёт, то </a:t>
            </a:r>
            <a:r>
              <a:rPr lang="ru-RU" b="1" i="1" dirty="0">
                <a:solidFill>
                  <a:srgbClr val="FF0000"/>
                </a:solidFill>
              </a:rPr>
              <a:t>троллейбус</a:t>
            </a:r>
            <a:r>
              <a:rPr lang="ru-RU" b="1" i="1" dirty="0">
                <a:solidFill>
                  <a:schemeClr val="bg1"/>
                </a:solidFill>
              </a:rPr>
              <a:t> вмиг замрёт!</a:t>
            </a:r>
            <a:br>
              <a:rPr lang="ru-RU" b="1" i="1" dirty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0483" name="Рисунок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99592" y="246012"/>
            <a:ext cx="7488832" cy="4780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0113" y="274638"/>
            <a:ext cx="7632700" cy="41624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652963"/>
            <a:ext cx="8229600" cy="2016125"/>
          </a:xfrm>
        </p:spPr>
        <p:txBody>
          <a:bodyPr>
            <a:normAutofit fontScale="55000" lnSpcReduction="20000"/>
          </a:bodyPr>
          <a:lstStyle/>
          <a:p>
            <a:pPr algn="just" eaLnBrk="1" fontAlgn="auto" hangingPunct="1">
              <a:lnSpc>
                <a:spcPct val="12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3800" b="1" i="1" dirty="0">
                <a:solidFill>
                  <a:schemeClr val="bg1"/>
                </a:solidFill>
              </a:rPr>
              <a:t>На колёсах едет дом. Люди могут ездить в нём.</a:t>
            </a:r>
            <a:br>
              <a:rPr lang="ru-RU" sz="3800" b="1" i="1" dirty="0">
                <a:solidFill>
                  <a:schemeClr val="bg1"/>
                </a:solidFill>
              </a:rPr>
            </a:br>
            <a:r>
              <a:rPr lang="ru-RU" sz="3800" b="1" i="1" dirty="0">
                <a:solidFill>
                  <a:schemeClr val="bg1"/>
                </a:solidFill>
              </a:rPr>
              <a:t>По бокам - большие окна, сверху - крыша, чтоб не мокнуть,</a:t>
            </a:r>
            <a:br>
              <a:rPr lang="ru-RU" sz="3800" b="1" i="1" dirty="0">
                <a:solidFill>
                  <a:schemeClr val="bg1"/>
                </a:solidFill>
              </a:rPr>
            </a:br>
            <a:r>
              <a:rPr lang="ru-RU" sz="3800" b="1" i="1" dirty="0">
                <a:solidFill>
                  <a:schemeClr val="bg1"/>
                </a:solidFill>
              </a:rPr>
              <a:t>Дом </a:t>
            </a:r>
            <a:r>
              <a:rPr lang="ru-RU" sz="3800" b="1" i="1" dirty="0">
                <a:solidFill>
                  <a:srgbClr val="FF0000"/>
                </a:solidFill>
              </a:rPr>
              <a:t>автобусом</a:t>
            </a:r>
            <a:r>
              <a:rPr lang="ru-RU" sz="3800" b="1" i="1" dirty="0"/>
              <a:t> </a:t>
            </a:r>
            <a:r>
              <a:rPr lang="ru-RU" sz="3800" b="1" i="1" dirty="0">
                <a:solidFill>
                  <a:schemeClr val="bg1"/>
                </a:solidFill>
              </a:rPr>
              <a:t>зовут, у него есть свой маршрут.</a:t>
            </a:r>
            <a:endParaRPr lang="ru-RU" sz="3800" dirty="0">
              <a:solidFill>
                <a:schemeClr val="bg1"/>
              </a:solidFill>
            </a:endParaRPr>
          </a:p>
          <a:p>
            <a:pPr algn="just" eaLnBrk="1" fontAlgn="auto" hangingPunct="1">
              <a:lnSpc>
                <a:spcPct val="12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3800" b="1" i="1" dirty="0">
                <a:solidFill>
                  <a:schemeClr val="bg1"/>
                </a:solidFill>
              </a:rPr>
              <a:t> </a:t>
            </a:r>
            <a:endParaRPr lang="ru-RU" sz="3800" dirty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endParaRPr lang="ru-RU" dirty="0"/>
          </a:p>
        </p:txBody>
      </p:sp>
      <p:pic>
        <p:nvPicPr>
          <p:cNvPr id="19459" name="Рисунок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27584" y="231775"/>
            <a:ext cx="7705229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088" y="404813"/>
            <a:ext cx="7129462" cy="410368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581525"/>
            <a:ext cx="8229600" cy="1943100"/>
          </a:xfrm>
        </p:spPr>
        <p:txBody>
          <a:bodyPr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ru-RU" b="1" i="1" dirty="0">
                <a:solidFill>
                  <a:schemeClr val="bg1"/>
                </a:solidFill>
              </a:rPr>
              <a:t>Дзинь-дзинь-дзинь! Что за звон? По рельсам катится вагон. Внутри креслица стоят, люди в креслицах сидят.</a:t>
            </a:r>
            <a:br>
              <a:rPr lang="ru-RU" b="1" i="1" dirty="0">
                <a:solidFill>
                  <a:schemeClr val="bg1"/>
                </a:solidFill>
              </a:rPr>
            </a:br>
            <a:r>
              <a:rPr lang="ru-RU" b="1" i="1" dirty="0">
                <a:solidFill>
                  <a:schemeClr val="bg1"/>
                </a:solidFill>
              </a:rPr>
              <a:t>Такой вагон, запоминай, называется</a:t>
            </a:r>
            <a:r>
              <a:rPr lang="ru-RU" b="1" i="1" dirty="0"/>
              <a:t> </a:t>
            </a:r>
            <a:r>
              <a:rPr lang="ru-RU" b="1" i="1" dirty="0">
                <a:solidFill>
                  <a:srgbClr val="FF0000"/>
                </a:solidFill>
              </a:rPr>
              <a:t>трамвай.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21507" name="Рисунок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5650" y="235081"/>
            <a:ext cx="7561262" cy="4346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650" y="333375"/>
            <a:ext cx="7704138" cy="410368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581525"/>
            <a:ext cx="8229600" cy="2087563"/>
          </a:xfrm>
        </p:spPr>
        <p:txBody>
          <a:bodyPr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ru-RU" b="1" i="1" dirty="0">
                <a:solidFill>
                  <a:schemeClr val="bg1"/>
                </a:solidFill>
              </a:rPr>
              <a:t>Это что, велосипед? Нет дверей, кабины нет! Лихо мчится, тарахтит, вдоль по улице летит,</a:t>
            </a:r>
            <a:br>
              <a:rPr lang="ru-RU" b="1" i="1" dirty="0">
                <a:solidFill>
                  <a:schemeClr val="bg1"/>
                </a:solidFill>
              </a:rPr>
            </a:br>
            <a:r>
              <a:rPr lang="ru-RU" b="1" i="1" dirty="0">
                <a:solidFill>
                  <a:schemeClr val="bg1"/>
                </a:solidFill>
              </a:rPr>
              <a:t>Быстрей всех машин несётся, </a:t>
            </a:r>
            <a:r>
              <a:rPr lang="ru-RU" b="1" i="1" dirty="0">
                <a:solidFill>
                  <a:srgbClr val="FF0000"/>
                </a:solidFill>
              </a:rPr>
              <a:t>мотоциклом</a:t>
            </a:r>
            <a:r>
              <a:rPr lang="ru-RU" b="1" i="1" dirty="0">
                <a:solidFill>
                  <a:schemeClr val="bg1"/>
                </a:solidFill>
              </a:rPr>
              <a:t> он зовётся.</a:t>
            </a:r>
            <a:br>
              <a:rPr lang="ru-RU" b="1" i="1" dirty="0">
                <a:solidFill>
                  <a:schemeClr val="bg1"/>
                </a:solidFill>
              </a:rPr>
            </a:br>
            <a:r>
              <a:rPr lang="ru-RU" b="1" i="1" dirty="0">
                <a:solidFill>
                  <a:schemeClr val="bg1"/>
                </a:solidFill>
              </a:rPr>
              <a:t>Сидит, как всадник на коне, водитель на его спине!</a:t>
            </a:r>
            <a:br>
              <a:rPr lang="ru-RU" dirty="0"/>
            </a:br>
            <a:endParaRPr lang="ru-RU" dirty="0"/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endParaRPr lang="ru-RU" dirty="0"/>
          </a:p>
        </p:txBody>
      </p:sp>
      <p:pic>
        <p:nvPicPr>
          <p:cNvPr id="4" name="Рисунок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5650" y="333375"/>
            <a:ext cx="7704137" cy="410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700808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Мчится огненной стрелой , мчится вдаль машина!</a:t>
            </a:r>
            <a:b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зальёт пожар любой</a:t>
            </a:r>
            <a:b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Смелая дружина.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(Пожарная машина)</a:t>
            </a:r>
          </a:p>
        </p:txBody>
      </p:sp>
      <p:pic>
        <p:nvPicPr>
          <p:cNvPr id="22530" name="Содержимое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187624" y="1988840"/>
            <a:ext cx="6554788" cy="3687068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944216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Воя, мигая, мотором фырча,</a:t>
            </a:r>
            <a:b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опозданий доставит врача.</a:t>
            </a:r>
            <a:b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Едет, несётся в белой карете</a:t>
            </a:r>
            <a:b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Самая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скорая помощь 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свете!</a:t>
            </a:r>
          </a:p>
        </p:txBody>
      </p:sp>
      <p:pic>
        <p:nvPicPr>
          <p:cNvPr id="23554" name="Содержимое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043608" y="2379003"/>
            <a:ext cx="6554788" cy="3687068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315742" y="3432108"/>
            <a:ext cx="2327147" cy="323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Рисунок 7"/>
          <p:cNvSpPr>
            <a:spLocks noGrp="1"/>
          </p:cNvSpPr>
          <p:nvPr>
            <p:ph type="pic" idx="1"/>
          </p:nvPr>
        </p:nvSpPr>
        <p:spPr>
          <a:xfrm>
            <a:off x="539552" y="476672"/>
            <a:ext cx="2699792" cy="1944216"/>
          </a:xfrm>
        </p:spPr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0" y="3356992"/>
            <a:ext cx="6883152" cy="572616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Будьте внимательны на дорогах !!!</a:t>
            </a:r>
          </a:p>
        </p:txBody>
      </p:sp>
      <p:sp>
        <p:nvSpPr>
          <p:cNvPr id="34819" name="Текст 8"/>
          <p:cNvSpPr>
            <a:spLocks noGrp="1"/>
          </p:cNvSpPr>
          <p:nvPr>
            <p:ph type="body" sz="half" idx="2"/>
          </p:nvPr>
        </p:nvSpPr>
        <p:spPr>
          <a:xfrm>
            <a:off x="1476375" y="5300663"/>
            <a:ext cx="1627188" cy="804862"/>
          </a:xfrm>
        </p:spPr>
        <p:txBody>
          <a:bodyPr/>
          <a:lstStyle/>
          <a:p>
            <a:pPr eaLnBrk="1" hangingPunct="1"/>
            <a:endParaRPr lang="ru-RU"/>
          </a:p>
        </p:txBody>
      </p:sp>
      <p:pic>
        <p:nvPicPr>
          <p:cNvPr id="2" name="Рисунок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29859" y="273887"/>
            <a:ext cx="3839633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opup_img" descr="http://go3.imgsmail.ru/imgpreview?key=http%3A//www.razumniki.ru/images/articles/razvitie%5Frechi/rech182.jpg&amp;mb=imgdb_preview_27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75826" y="255141"/>
            <a:ext cx="3167063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3" name="Рисунок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8935" y="3929608"/>
            <a:ext cx="2663825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278220-D595-7D5A-2B86-BB9E625FE1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533401"/>
            <a:ext cx="6154713" cy="1167408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Используемые источники информации.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59FE19A-FF05-74D2-5757-F900274597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1988840"/>
            <a:ext cx="8359080" cy="3768494"/>
          </a:xfrm>
        </p:spPr>
        <p:txBody>
          <a:bodyPr>
            <a:normAutofit/>
          </a:bodyPr>
          <a:lstStyle/>
          <a:p>
            <a:r>
              <a:rPr lang="ru-RU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 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http://viki.rdf.ru/item/2694/download/</a:t>
            </a:r>
            <a:endParaRPr lang="ru-RU" sz="17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 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http://nsportal.ru/sites/default/files/2012/3/sovety_svetoforchika.ppt</a:t>
            </a:r>
            <a:endParaRPr lang="ru-RU" sz="17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-https://kartinki.pics/107315-gorodskoj-transport-kartinki-dlja-detej.html#</a:t>
            </a:r>
            <a:br>
              <a:rPr lang="ru-RU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Т. Ф. </a:t>
            </a:r>
            <a:r>
              <a:rPr lang="ru-RU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Сафулина</a:t>
            </a:r>
            <a:r>
              <a:rPr lang="ru-RU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«Ознакомление дошкольников с ПДД»</a:t>
            </a:r>
            <a:br>
              <a:rPr lang="ru-RU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К. В. Петрова «Обучение детей ПДД»</a:t>
            </a:r>
            <a:br>
              <a:rPr lang="ru-RU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Д. Сахно «Ознакомление дошкольников и младших школьников с ПДД»</a:t>
            </a:r>
            <a:br>
              <a:rPr lang="ru-RU" dirty="0">
                <a:solidFill>
                  <a:schemeClr val="bg1"/>
                </a:solidFill>
              </a:rPr>
            </a:br>
            <a:br>
              <a:rPr lang="ru-RU" dirty="0"/>
            </a:b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3789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537D0B"/>
      </a:dk2>
      <a:lt2>
        <a:srgbClr val="A9E257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9759155-7935-4C61-A06C-C04380D1B16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553</TotalTime>
  <Words>542</Words>
  <Application>Microsoft Office PowerPoint</Application>
  <PresentationFormat>Экран (4:3)</PresentationFormat>
  <Paragraphs>39</Paragraphs>
  <Slides>18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 Black</vt:lpstr>
      <vt:lpstr>Century Gothic</vt:lpstr>
      <vt:lpstr>Times New Roman</vt:lpstr>
      <vt:lpstr>Wingdings</vt:lpstr>
      <vt:lpstr>Wingdings 2</vt:lpstr>
      <vt:lpstr>Wingdings 3</vt:lpstr>
      <vt:lpstr>Сектор</vt:lpstr>
      <vt:lpstr>Муниципальное дошкольное образовательное учреждение «Детский сад №358 Тракторозаводского района Волгограда» Презентация по правилам дорожного движения для                                                                                                                                                                           детей 4-5 лет. Выполнила : Кривова Н.А</vt:lpstr>
      <vt:lpstr>Цели презентации: </vt:lpstr>
      <vt:lpstr>Презентация PowerPoint</vt:lpstr>
      <vt:lpstr>Презентация PowerPoint</vt:lpstr>
      <vt:lpstr>Знает каждый пешеход Про подземный этот ход. Город он не украшает, Но машинам не мешает!</vt:lpstr>
      <vt:lpstr>Здесь наземный переход, Ходит целый день народ. Ты, водитель, не грусти, Пешехода пропусти!</vt:lpstr>
      <vt:lpstr>Презентация PowerPoint</vt:lpstr>
      <vt:lpstr>Правило маленького светофора</vt:lpstr>
      <vt:lpstr>Презентация PowerPoint</vt:lpstr>
      <vt:lpstr>Вот как много транспорта на дороге!!! </vt:lpstr>
      <vt:lpstr>Презентация PowerPoint</vt:lpstr>
      <vt:lpstr>Презентация PowerPoint</vt:lpstr>
      <vt:lpstr>Презентация PowerPoint</vt:lpstr>
      <vt:lpstr>Презентация PowerPoint</vt:lpstr>
      <vt:lpstr>Мчится огненной стрелой , мчится вдаль машина! И зальёт пожар любой Смелая дружина. (Пожарная машина)</vt:lpstr>
      <vt:lpstr>Воя, мигая, мотором фырча, Без опозданий доставит врача. Едет, несётся в белой карете Самая скорая помощь на свете!</vt:lpstr>
      <vt:lpstr>Будьте внимательны на дорогах !!!</vt:lpstr>
      <vt:lpstr>Используемые источники информации.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SAD358_Digma_NB</cp:lastModifiedBy>
  <cp:revision>55</cp:revision>
  <dcterms:created xsi:type="dcterms:W3CDTF">2013-02-13T06:47:23Z</dcterms:created>
  <dcterms:modified xsi:type="dcterms:W3CDTF">2025-04-17T05:21:38Z</dcterms:modified>
</cp:coreProperties>
</file>